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0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5" r:id="rId12"/>
    <p:sldId id="289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49A7F4-56A4-4879-8FAC-B06D83CEEAB8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ADA7A5-DCF5-4E73-A55A-75F8AB5BB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0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3B98A-E2F6-432F-BABC-7A9F6C0DCC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77561-6463-455B-96E9-C3601CAE57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F2271-934A-4775-BCC1-2521E80BAD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E47A8-9F97-4484-93F5-78B146F833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0BE06-3B36-42BB-8AA1-AD00271635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40BB87-DC07-46A8-8035-C53EC40E6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F0C3B-2554-462F-950C-831E2C31B6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164A9-0620-4DCE-A92F-A901DCEAA96D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38AA-4E18-433D-8764-405256C3E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97B03-9C23-4E8E-BE05-25F7FC121F98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5DFB-4332-41EC-A617-4B132B688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C714-EB4B-49FD-AB07-A95A1A7C21CA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468F8-9D94-403F-A283-F0C38C4B7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61E8-9062-4353-863C-48BC32A3FDF8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F457-7658-465F-8CDA-27A1D5F38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97AE-D3C5-46C2-97D1-0A805348D8A0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B100-CB77-4408-8AB8-37977C8AD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D673-A3C6-4B0A-826B-06B9BB0A62EF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A4CCA-A013-4446-9E68-3C6CA6BA3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04910-0BCD-4966-99D4-7949A7956195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B14C-2DE5-4C68-BEF8-1F9EF0B8B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4DE6-769F-423A-9C43-F3792654E55A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56D0-4E7C-46CC-8EAD-982DD8242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CA83-B16B-4E03-BEBA-533936C18334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79AD-910D-4F9E-BC3A-ED454D370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35C6B-3EA6-4502-9FBE-1858C8775AFE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6364-D136-4157-B684-F8B589A1C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C42A-C65B-41DD-86CD-2D602993BE2B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0C32-6F3F-48C5-8831-71C0407BD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73B00C-63CD-4692-9FC5-996DEAC56A96}" type="datetimeFigureOut">
              <a:rPr lang="en-US"/>
              <a:pPr>
                <a:defRPr/>
              </a:pPr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520513-6477-4B63-8226-CA8421254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thundafunda.com/33/animals-pictures-nature/snack-time-panda-bear-pictures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t3.gstatic.com/images?q=tbn:ANd9GcRAo0BPQ1wBbF8Ki1VVwNt0iqKlc2snIo4t2MRNsspVlSbLgqYn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5686"/>
            <a:ext cx="3124200" cy="3223158"/>
          </a:xfrm>
          <a:prstGeom prst="rect">
            <a:avLst/>
          </a:prstGeom>
          <a:noFill/>
        </p:spPr>
      </p:pic>
      <p:pic>
        <p:nvPicPr>
          <p:cNvPr id="5" name="Picture 3" descr="MCj043265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4359">
            <a:off x="297728" y="3280279"/>
            <a:ext cx="2400300" cy="3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581400" y="304800"/>
            <a:ext cx="472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colores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2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029200" y="21336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ES_tradnl" sz="2800" b="1">
                <a:solidFill>
                  <a:schemeClr val="bg1"/>
                </a:solidFill>
                <a:latin typeface="Comic Sans MS" pitchFamily="66" charset="0"/>
              </a:rPr>
              <a:t>¿De qué color es </a:t>
            </a:r>
          </a:p>
          <a:p>
            <a:pPr eaLnBrk="0" hangingPunct="0"/>
            <a:r>
              <a:rPr lang="es-ES_tradnl" sz="2800" b="1" u="sng">
                <a:solidFill>
                  <a:schemeClr val="bg1"/>
                </a:solidFill>
                <a:latin typeface="Comic Sans MS" pitchFamily="66" charset="0"/>
              </a:rPr>
              <a:t>el oso panda</a:t>
            </a:r>
            <a:r>
              <a:rPr lang="es-ES_tradnl" sz="2800" b="1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44038" name="Picture 6" descr="snack-time-panda-bear-pictures ">
            <a:hlinkClick r:id="rId2" tooltip="snack-time-panda-bear-picture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769680" cy="3581400"/>
          </a:xfrm>
          <a:prstGeom prst="rect">
            <a:avLst/>
          </a:prstGeom>
          <a:noFill/>
        </p:spPr>
      </p:pic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5715000" y="32019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ES_tradnl" sz="2800" b="1">
                <a:solidFill>
                  <a:srgbClr val="C00000"/>
                </a:solidFill>
                <a:latin typeface="Comic Sans MS" pitchFamily="66" charset="0"/>
              </a:rPr>
              <a:t>Es blanco y negro.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0"/>
            <a:ext cx="83058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</a:t>
            </a:r>
            <a:endParaRPr lang="en-US" sz="5400" b="1" cap="none" spc="5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0"/>
            <a:ext cx="7162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  <a:r>
              <a:rPr lang="es-ES_tradn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 qu</a:t>
            </a:r>
            <a:r>
              <a:rPr lang="es-ES_trad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é </a:t>
            </a:r>
            <a:r>
              <a:rPr lang="es-ES_tradnl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color es?</a:t>
            </a:r>
            <a:r>
              <a:rPr lang="es-ES_trad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es_____? 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MCj043620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82180"/>
            <a:ext cx="19812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ge result for los caballos son marr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97004"/>
            <a:ext cx="3200400" cy="255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l pajaro es amar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598"/>
            <a:ext cx="2902744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l cerdo es ros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17654"/>
            <a:ext cx="2476330" cy="21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la gallina blan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05" y="-5943600"/>
            <a:ext cx="433027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l perro roj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97004"/>
            <a:ext cx="2732303" cy="19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3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Mi</a:t>
            </a:r>
            <a:r>
              <a:rPr lang="en-US" dirty="0" smtClean="0">
                <a:solidFill>
                  <a:srgbClr val="FF0000"/>
                </a:solidFill>
              </a:rPr>
              <a:t> color </a:t>
            </a:r>
            <a:r>
              <a:rPr lang="en-US" dirty="0" err="1" smtClean="0">
                <a:solidFill>
                  <a:srgbClr val="FF0000"/>
                </a:solidFill>
              </a:rPr>
              <a:t>favorito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</a:t>
            </a:r>
            <a:r>
              <a:rPr lang="en-US" dirty="0" smtClean="0">
                <a:solidFill>
                  <a:srgbClr val="FF0000"/>
                </a:solidFill>
              </a:rPr>
              <a:t> _____ Color </a:t>
            </a:r>
            <a:r>
              <a:rPr lang="en-US" dirty="0" err="1" smtClean="0">
                <a:solidFill>
                  <a:srgbClr val="FF0000"/>
                </a:solidFill>
              </a:rPr>
              <a:t>colorcito</a:t>
            </a:r>
            <a:r>
              <a:rPr lang="en-US" dirty="0" smtClean="0">
                <a:solidFill>
                  <a:srgbClr val="FF0000"/>
                </a:solidFill>
              </a:rPr>
              <a:t> game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87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  <a:effectLst/>
              </a:rPr>
              <a:t>Task 3: Describe what animals you can see in the photo below, </a:t>
            </a:r>
            <a:r>
              <a:rPr lang="en-GB" i="1" dirty="0" err="1">
                <a:solidFill>
                  <a:srgbClr val="FF0000"/>
                </a:solidFill>
                <a:effectLst/>
              </a:rPr>
              <a:t>En</a:t>
            </a:r>
            <a:r>
              <a:rPr lang="en-GB" i="1" dirty="0">
                <a:solidFill>
                  <a:srgbClr val="FF0000"/>
                </a:solidFill>
                <a:effectLst/>
              </a:rPr>
              <a:t> la </a:t>
            </a:r>
            <a:r>
              <a:rPr lang="en-GB" i="1" dirty="0" err="1">
                <a:solidFill>
                  <a:srgbClr val="FF0000"/>
                </a:solidFill>
                <a:effectLst/>
              </a:rPr>
              <a:t>foto</a:t>
            </a:r>
            <a:r>
              <a:rPr lang="en-GB" i="1" dirty="0">
                <a:solidFill>
                  <a:srgbClr val="FF0000"/>
                </a:solidFill>
                <a:effectLst/>
              </a:rPr>
              <a:t> hay</a:t>
            </a:r>
            <a:r>
              <a:rPr lang="en-GB" i="1" dirty="0">
                <a:effectLst/>
              </a:rPr>
              <a:t>…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5" name="Content Placeholder 4" descr="Image result for cartoon landscap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18" y="2089150"/>
            <a:ext cx="6027964" cy="4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bird clip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2484801"/>
            <a:ext cx="1071563" cy="94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5815" r="2012" b="2475"/>
          <a:stretch/>
        </p:blipFill>
        <p:spPr bwMode="auto">
          <a:xfrm>
            <a:off x="5844359" y="2712448"/>
            <a:ext cx="1029970" cy="861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6" y="3807469"/>
            <a:ext cx="1033464" cy="838200"/>
          </a:xfrm>
          <a:prstGeom prst="rect">
            <a:avLst/>
          </a:prstGeom>
          <a:noFill/>
        </p:spPr>
      </p:pic>
      <p:pic>
        <p:nvPicPr>
          <p:cNvPr id="11" name="Picture 2" descr="Image result for la rana es ver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484801"/>
            <a:ext cx="1066800" cy="10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l cerdo es rosad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79" y="3807469"/>
            <a:ext cx="1219750" cy="104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Pj043897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124200" y="228600"/>
            <a:ext cx="6019800" cy="2743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2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96861"/>
                  </a:srgbClr>
                </a:solidFill>
                <a:latin typeface="Arial Black"/>
              </a:rPr>
              <a:t>Rojo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>
                  <a:alpha val="96861"/>
                </a:srgbClr>
              </a:solidFill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4917" y="2667001"/>
            <a:ext cx="38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El </a:t>
            </a:r>
            <a:r>
              <a:rPr lang="en-US" sz="3200" dirty="0" err="1" smtClean="0">
                <a:solidFill>
                  <a:schemeClr val="bg1"/>
                </a:solidFill>
              </a:rPr>
              <a:t>perro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rojo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el perro ro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06206"/>
            <a:ext cx="5029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624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Azul</a:t>
            </a:r>
          </a:p>
          <a:p>
            <a:endParaRPr lang="en-US" dirty="0"/>
          </a:p>
        </p:txBody>
      </p:sp>
      <p:pic>
        <p:nvPicPr>
          <p:cNvPr id="2050" name="Picture 2" descr="Image result for los peces son azu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953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95837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Los </a:t>
            </a:r>
            <a:r>
              <a:rPr lang="en-US" sz="6000" dirty="0" err="1" smtClean="0">
                <a:solidFill>
                  <a:schemeClr val="bg1"/>
                </a:solidFill>
              </a:rPr>
              <a:t>peces</a:t>
            </a:r>
            <a:r>
              <a:rPr lang="en-US" sz="6000" dirty="0" smtClean="0">
                <a:solidFill>
                  <a:schemeClr val="bg1"/>
                </a:solidFill>
              </a:rPr>
              <a:t> son </a:t>
            </a:r>
            <a:r>
              <a:rPr lang="en-US" sz="6000" dirty="0" err="1" smtClean="0">
                <a:solidFill>
                  <a:schemeClr val="bg1"/>
                </a:solidFill>
              </a:rPr>
              <a:t>azules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6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4267200" y="2438400"/>
            <a:ext cx="4876800" cy="2743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2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FF00">
                    <a:alpha val="96077"/>
                  </a:srgbClr>
                </a:solidFill>
                <a:latin typeface="Arial Black"/>
              </a:rPr>
              <a:t>Verde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09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La rana </a:t>
            </a:r>
            <a:r>
              <a:rPr lang="en-US" sz="3600" b="1" dirty="0" err="1" smtClean="0">
                <a:solidFill>
                  <a:schemeClr val="bg1"/>
                </a:solidFill>
              </a:rPr>
              <a:t>es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verde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la rana es v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144486"/>
            <a:ext cx="3962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3429000" y="3962400"/>
            <a:ext cx="5410200" cy="2438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2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Amarillo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895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Los </a:t>
            </a:r>
            <a:r>
              <a:rPr lang="en-US" sz="3600" dirty="0" err="1" smtClean="0">
                <a:solidFill>
                  <a:schemeClr val="bg1"/>
                </a:solidFill>
              </a:rPr>
              <a:t>pollitos</a:t>
            </a:r>
            <a:r>
              <a:rPr lang="en-US" sz="3600" dirty="0" smtClean="0">
                <a:solidFill>
                  <a:schemeClr val="bg1"/>
                </a:solidFill>
              </a:rPr>
              <a:t> son </a:t>
            </a:r>
            <a:r>
              <a:rPr lang="en-US" sz="3600" dirty="0" err="1" smtClean="0">
                <a:solidFill>
                  <a:schemeClr val="bg1"/>
                </a:solidFill>
              </a:rPr>
              <a:t>amarillos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762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El </a:t>
            </a:r>
            <a:r>
              <a:rPr lang="en-US" sz="3600" dirty="0" err="1" smtClean="0">
                <a:solidFill>
                  <a:schemeClr val="bg1"/>
                </a:solidFill>
              </a:rPr>
              <a:t>pajaro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amarillo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AutoShape 6" descr="Image result for los poll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los polli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los polli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1"/>
            <a:ext cx="3124200" cy="25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el pajaro es amaril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4" y="160338"/>
            <a:ext cx="33511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2971800" y="1371600"/>
            <a:ext cx="5715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Blanco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048000" y="4484132"/>
            <a:ext cx="58674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MORADO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381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El </a:t>
            </a:r>
            <a:r>
              <a:rPr lang="en-US" sz="3200" dirty="0" err="1" smtClean="0">
                <a:solidFill>
                  <a:schemeClr val="bg1"/>
                </a:solidFill>
              </a:rPr>
              <a:t>conejo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blanco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3657600"/>
            <a:ext cx="548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El </a:t>
            </a:r>
            <a:r>
              <a:rPr lang="en-US" sz="3200" dirty="0" err="1" smtClean="0">
                <a:solidFill>
                  <a:schemeClr val="bg1"/>
                </a:solidFill>
              </a:rPr>
              <a:t>gato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morado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102" name="Picture 6" descr="Image result for el conejo es blan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3387"/>
            <a:ext cx="2736621" cy="25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39101"/>
            <a:ext cx="2666999" cy="24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895600" y="2057400"/>
            <a:ext cx="60198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naranja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048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La pelota </a:t>
            </a:r>
            <a:r>
              <a:rPr lang="en-US" sz="4400" b="1" dirty="0" err="1" smtClean="0">
                <a:solidFill>
                  <a:schemeClr val="bg1"/>
                </a:solidFill>
              </a:rPr>
              <a:t>es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anaranjada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el oso es naran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00"/>
            <a:ext cx="31141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733800" y="1524000"/>
            <a:ext cx="457200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NEGRO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5105400" y="2819400"/>
            <a:ext cx="3962400" cy="3124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2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993300">
                    <a:alpha val="96077"/>
                  </a:srgbClr>
                </a:solidFill>
                <a:latin typeface="Arial Black"/>
              </a:rPr>
              <a:t>Cafe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6200" y="6019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El </a:t>
            </a:r>
            <a:r>
              <a:rPr lang="en-US" sz="4000" b="1" dirty="0" err="1" smtClean="0">
                <a:solidFill>
                  <a:schemeClr val="bg1"/>
                </a:solidFill>
              </a:rPr>
              <a:t>caballo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es</a:t>
            </a:r>
            <a:r>
              <a:rPr lang="en-US" sz="4000" b="1" dirty="0" smtClean="0">
                <a:solidFill>
                  <a:schemeClr val="bg1"/>
                </a:solidFill>
              </a:rPr>
              <a:t> marron / o café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Image result for los caballos son marr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3200400"/>
            <a:ext cx="395151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3048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El </a:t>
            </a:r>
            <a:r>
              <a:rPr lang="en-US" sz="4000" dirty="0" err="1" smtClean="0">
                <a:solidFill>
                  <a:schemeClr val="bg1"/>
                </a:solidFill>
              </a:rPr>
              <a:t>ratón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es</a:t>
            </a:r>
            <a:r>
              <a:rPr lang="en-US" sz="4000" dirty="0" smtClean="0">
                <a:solidFill>
                  <a:schemeClr val="bg1"/>
                </a:solidFill>
              </a:rPr>
              <a:t> negro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Image result for raton miguelito neg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0253"/>
            <a:ext cx="2573640" cy="244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4038600" y="1143000"/>
            <a:ext cx="47244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Rosado</a:t>
            </a:r>
          </a:p>
        </p:txBody>
      </p:sp>
      <p:pic>
        <p:nvPicPr>
          <p:cNvPr id="11268" name="Picture 4" descr="MCj042415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4038600"/>
            <a:ext cx="3849687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4343400" y="4495800"/>
            <a:ext cx="4572000" cy="1828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Gris</a:t>
            </a:r>
          </a:p>
        </p:txBody>
      </p:sp>
      <p:pic>
        <p:nvPicPr>
          <p:cNvPr id="7170" name="Picture 2" descr="Image result for el cerdo es ros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33400"/>
            <a:ext cx="3676650" cy="29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53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El </a:t>
            </a:r>
            <a:r>
              <a:rPr lang="en-US" sz="3600" dirty="0" err="1" smtClean="0">
                <a:solidFill>
                  <a:schemeClr val="bg1"/>
                </a:solidFill>
              </a:rPr>
              <a:t>cerdo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rosa</a:t>
            </a:r>
            <a:r>
              <a:rPr lang="en-US" sz="3600" dirty="0" smtClean="0">
                <a:solidFill>
                  <a:schemeClr val="bg1"/>
                </a:solidFill>
              </a:rPr>
              <a:t>/ </a:t>
            </a:r>
            <a:r>
              <a:rPr lang="en-US" sz="3600" dirty="0" err="1" smtClean="0">
                <a:solidFill>
                  <a:schemeClr val="bg1"/>
                </a:solidFill>
              </a:rPr>
              <a:t>rosado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150609">
            <a:off x="3865563" y="3434783"/>
            <a:ext cx="444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El </a:t>
            </a:r>
            <a:r>
              <a:rPr lang="en-US" sz="3600" dirty="0" err="1" smtClean="0">
                <a:solidFill>
                  <a:schemeClr val="bg1"/>
                </a:solidFill>
              </a:rPr>
              <a:t>elefante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gris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1158</TotalTime>
  <Words>124</Words>
  <Application>Microsoft Office PowerPoint</Application>
  <PresentationFormat>On-screen Show (4:3)</PresentationFormat>
  <Paragraphs>38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 color favorito es _____ Color colorcito game </vt:lpstr>
      <vt:lpstr>Task 3: Describe what animals you can see in the photo below, En la foto hay…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</dc:creator>
  <cp:lastModifiedBy>Patricia</cp:lastModifiedBy>
  <cp:revision>40</cp:revision>
  <dcterms:created xsi:type="dcterms:W3CDTF">2009-10-15T00:37:47Z</dcterms:created>
  <dcterms:modified xsi:type="dcterms:W3CDTF">2020-01-19T23:12:53Z</dcterms:modified>
</cp:coreProperties>
</file>